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4" r:id="rId3"/>
    <p:sldId id="268" r:id="rId4"/>
    <p:sldId id="273" r:id="rId5"/>
    <p:sldId id="274" r:id="rId6"/>
    <p:sldId id="271" r:id="rId7"/>
    <p:sldId id="275" r:id="rId8"/>
    <p:sldId id="269" r:id="rId9"/>
    <p:sldId id="276" r:id="rId10"/>
    <p:sldId id="272" r:id="rId11"/>
    <p:sldId id="277" r:id="rId12"/>
    <p:sldId id="270" r:id="rId13"/>
    <p:sldId id="279" r:id="rId14"/>
    <p:sldId id="278" r:id="rId15"/>
    <p:sldId id="280" r:id="rId16"/>
    <p:sldId id="281" r:id="rId17"/>
    <p:sldId id="282" r:id="rId18"/>
    <p:sldId id="283" r:id="rId19"/>
    <p:sldId id="284" r:id="rId20"/>
    <p:sldId id="267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Twinkl" pitchFamily="2" charset="77"/>
      <p:regular r:id="rId28"/>
      <p:bold r:id="rId29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2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BC5D8C-43AE-44A8-B9DA-FC85DFF60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C95D61-1641-455F-855E-0869BACE83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BD4287-6404-D44A-8578-A6CDD14683D7}" type="datetimeFigureOut">
              <a:rPr lang="en-GB"/>
              <a:pPr>
                <a:defRPr/>
              </a:pPr>
              <a:t>20/03/2020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764B5-5A94-47A4-BCCB-B8CFDCFCFE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ACA22-8C9F-48A2-910C-A09F7EBB8C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F21B5AD-0F92-EF48-8540-E679EDCFD0A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A09CC1-D5FC-4ACE-AE6B-3CC424B25E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EAA75-52DF-4807-A90C-7413C8C912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7D0AD1-51E5-B043-9F95-BEE5557D5F5E}" type="datetimeFigureOut">
              <a:rPr lang="en-GB"/>
              <a:pPr>
                <a:defRPr/>
              </a:pPr>
              <a:t>20/03/2020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5C1CEBE-5622-496D-AF3E-9BB4C0F30F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53D8FD5-5DC0-4B0A-A732-FF9824CEB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21224-9899-4232-AC5D-10EF4D0112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5CD77-9DC7-4671-B133-136A0BE5CA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98CCDE5-1A8E-A14D-B2F4-D9FEE0D8C1D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24AB100-1DCF-BD48-A398-7A948A55C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87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AF9DF21-B842-1948-BF4B-769559CCEF8C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F550105-3848-D84C-943A-750440276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03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D37534D7-2978-7D4A-9A9B-FD090469C0C3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43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ABD5ADE6-0989-9C43-AEBD-DBE09DF24D20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0C8D684D-0090-9246-9BC4-85A1C376F002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A4A25C-9DE5-9345-8368-3243D13F6CD9}"/>
              </a:ext>
            </a:extLst>
          </p:cNvPr>
          <p:cNvSpPr txBox="1">
            <a:spLocks/>
          </p:cNvSpPr>
          <p:nvPr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9EFEE9-C814-FF43-896B-7FC540BC38AF}"/>
              </a:ext>
            </a:extLst>
          </p:cNvPr>
          <p:cNvSpPr txBox="1">
            <a:spLocks/>
          </p:cNvSpPr>
          <p:nvPr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6891E994-6E8A-7F4C-A6F3-62EBA66E7AF9}"/>
              </a:ext>
            </a:extLst>
          </p:cNvPr>
          <p:cNvSpPr txBox="1">
            <a:spLocks/>
          </p:cNvSpPr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729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87296D8-912C-CA41-9E50-D2C31FEBE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05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15A2BCB-BE18-DC4D-8692-C1B243AAC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CA93957-8A61-D248-8591-862EFEA6C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>
            <a:extLst>
              <a:ext uri="{FF2B5EF4-FFF2-40B4-BE49-F238E27FC236}">
                <a16:creationId xmlns:a16="http://schemas.microsoft.com/office/drawing/2014/main" id="{908911AB-C44F-4421-9123-ADAB4C887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What Is 1 Less Than 5?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97DA3E-2424-408A-B515-F43004E06E87}"/>
              </a:ext>
            </a:extLst>
          </p:cNvPr>
          <p:cNvSpPr/>
          <p:nvPr/>
        </p:nvSpPr>
        <p:spPr>
          <a:xfrm>
            <a:off x="1247775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9</a:t>
            </a:r>
            <a:endParaRPr lang="en-GB" b="1" dirty="0"/>
          </a:p>
        </p:txBody>
      </p:sp>
      <p:sp>
        <p:nvSpPr>
          <p:cNvPr id="11" name="answer">
            <a:extLst>
              <a:ext uri="{FF2B5EF4-FFF2-40B4-BE49-F238E27FC236}">
                <a16:creationId xmlns:a16="http://schemas.microsoft.com/office/drawing/2014/main" id="{264D3D99-E7C7-43AD-8CB0-E1ADC52427DC}"/>
              </a:ext>
            </a:extLst>
          </p:cNvPr>
          <p:cNvSpPr/>
          <p:nvPr/>
        </p:nvSpPr>
        <p:spPr>
          <a:xfrm>
            <a:off x="3052763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9F9F49-4D99-4284-AE75-9EE6FA07E423}"/>
              </a:ext>
            </a:extLst>
          </p:cNvPr>
          <p:cNvSpPr/>
          <p:nvPr/>
        </p:nvSpPr>
        <p:spPr>
          <a:xfrm>
            <a:off x="4857750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0CAB1-EE86-4D0B-9E9F-0DDED3E3CF0A}"/>
              </a:ext>
            </a:extLst>
          </p:cNvPr>
          <p:cNvSpPr/>
          <p:nvPr/>
        </p:nvSpPr>
        <p:spPr>
          <a:xfrm>
            <a:off x="6662738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4</a:t>
            </a:r>
            <a:endParaRPr lang="en-GB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31AA08-0BF4-4A10-B030-BF9D012F877A}"/>
              </a:ext>
            </a:extLst>
          </p:cNvPr>
          <p:cNvSpPr/>
          <p:nvPr/>
        </p:nvSpPr>
        <p:spPr>
          <a:xfrm>
            <a:off x="1247775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15</a:t>
            </a:r>
            <a:endParaRPr lang="en-GB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B00EA9-C8BE-403B-80FF-738085C7C75C}"/>
              </a:ext>
            </a:extLst>
          </p:cNvPr>
          <p:cNvSpPr/>
          <p:nvPr/>
        </p:nvSpPr>
        <p:spPr>
          <a:xfrm>
            <a:off x="3052763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4E2C81-23B9-44E4-9E6B-26F457FC6325}"/>
              </a:ext>
            </a:extLst>
          </p:cNvPr>
          <p:cNvSpPr/>
          <p:nvPr/>
        </p:nvSpPr>
        <p:spPr>
          <a:xfrm>
            <a:off x="4857750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EA664B-2408-4012-91C4-C386C74FC2BF}"/>
              </a:ext>
            </a:extLst>
          </p:cNvPr>
          <p:cNvSpPr/>
          <p:nvPr/>
        </p:nvSpPr>
        <p:spPr>
          <a:xfrm>
            <a:off x="6662738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12</a:t>
            </a:r>
            <a:endParaRPr lang="en-GB" b="1" dirty="0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2E20C1-1D61-4C55-ABFE-7255414F7943}"/>
              </a:ext>
            </a:extLst>
          </p:cNvPr>
          <p:cNvSpPr/>
          <p:nvPr/>
        </p:nvSpPr>
        <p:spPr>
          <a:xfrm>
            <a:off x="7481888" y="5664200"/>
            <a:ext cx="896937" cy="444500"/>
          </a:xfrm>
          <a:prstGeom prst="rightArrow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20" name="Picture 3">
            <a:extLst>
              <a:ext uri="{FF2B5EF4-FFF2-40B4-BE49-F238E27FC236}">
                <a16:creationId xmlns:a16="http://schemas.microsoft.com/office/drawing/2014/main" id="{A4BAD7FF-2FC3-EA4A-BA92-1EADB12D1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2"/>
          <a:stretch>
            <a:fillRect/>
          </a:stretch>
        </p:blipFill>
        <p:spPr bwMode="auto">
          <a:xfrm>
            <a:off x="95250" y="4471988"/>
            <a:ext cx="102552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>
            <a:extLst>
              <a:ext uri="{FF2B5EF4-FFF2-40B4-BE49-F238E27FC236}">
                <a16:creationId xmlns:a16="http://schemas.microsoft.com/office/drawing/2014/main" id="{1518F8DC-D17B-4526-9FC3-319E093F4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What Is More 1 Than 5?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97DA3E-2424-408A-B515-F43004E06E87}"/>
              </a:ext>
            </a:extLst>
          </p:cNvPr>
          <p:cNvSpPr/>
          <p:nvPr/>
        </p:nvSpPr>
        <p:spPr>
          <a:xfrm>
            <a:off x="1247775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9</a:t>
            </a:r>
            <a:endParaRPr lang="en-GB" b="1" dirty="0"/>
          </a:p>
        </p:txBody>
      </p:sp>
      <p:sp>
        <p:nvSpPr>
          <p:cNvPr id="11" name="answer">
            <a:extLst>
              <a:ext uri="{FF2B5EF4-FFF2-40B4-BE49-F238E27FC236}">
                <a16:creationId xmlns:a16="http://schemas.microsoft.com/office/drawing/2014/main" id="{264D3D99-E7C7-43AD-8CB0-E1ADC52427DC}"/>
              </a:ext>
            </a:extLst>
          </p:cNvPr>
          <p:cNvSpPr/>
          <p:nvPr/>
        </p:nvSpPr>
        <p:spPr>
          <a:xfrm>
            <a:off x="3052763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9F9F49-4D99-4284-AE75-9EE6FA07E423}"/>
              </a:ext>
            </a:extLst>
          </p:cNvPr>
          <p:cNvSpPr/>
          <p:nvPr/>
        </p:nvSpPr>
        <p:spPr>
          <a:xfrm>
            <a:off x="4857750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0CAB1-EE86-4D0B-9E9F-0DDED3E3CF0A}"/>
              </a:ext>
            </a:extLst>
          </p:cNvPr>
          <p:cNvSpPr/>
          <p:nvPr/>
        </p:nvSpPr>
        <p:spPr>
          <a:xfrm>
            <a:off x="6662738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3</a:t>
            </a:r>
            <a:endParaRPr lang="en-GB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31AA08-0BF4-4A10-B030-BF9D012F877A}"/>
              </a:ext>
            </a:extLst>
          </p:cNvPr>
          <p:cNvSpPr/>
          <p:nvPr/>
        </p:nvSpPr>
        <p:spPr>
          <a:xfrm>
            <a:off x="1247775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6</a:t>
            </a:r>
            <a:endParaRPr lang="en-GB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B00EA9-C8BE-403B-80FF-738085C7C75C}"/>
              </a:ext>
            </a:extLst>
          </p:cNvPr>
          <p:cNvSpPr/>
          <p:nvPr/>
        </p:nvSpPr>
        <p:spPr>
          <a:xfrm>
            <a:off x="3052763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4E2C81-23B9-44E4-9E6B-26F457FC6325}"/>
              </a:ext>
            </a:extLst>
          </p:cNvPr>
          <p:cNvSpPr/>
          <p:nvPr/>
        </p:nvSpPr>
        <p:spPr>
          <a:xfrm>
            <a:off x="4857750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EA664B-2408-4012-91C4-C386C74FC2BF}"/>
              </a:ext>
            </a:extLst>
          </p:cNvPr>
          <p:cNvSpPr/>
          <p:nvPr/>
        </p:nvSpPr>
        <p:spPr>
          <a:xfrm>
            <a:off x="6662738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12</a:t>
            </a:r>
            <a:endParaRPr lang="en-GB" b="1" dirty="0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2E20C1-1D61-4C55-ABFE-7255414F7943}"/>
              </a:ext>
            </a:extLst>
          </p:cNvPr>
          <p:cNvSpPr/>
          <p:nvPr/>
        </p:nvSpPr>
        <p:spPr>
          <a:xfrm>
            <a:off x="7481888" y="5664200"/>
            <a:ext cx="896937" cy="444500"/>
          </a:xfrm>
          <a:prstGeom prst="rightArrow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8444" name="Picture 2">
            <a:extLst>
              <a:ext uri="{FF2B5EF4-FFF2-40B4-BE49-F238E27FC236}">
                <a16:creationId xmlns:a16="http://schemas.microsoft.com/office/drawing/2014/main" id="{2BD61F29-FFC4-4A4C-8A33-396E6BD07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691063"/>
            <a:ext cx="1735137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>
            <a:extLst>
              <a:ext uri="{FF2B5EF4-FFF2-40B4-BE49-F238E27FC236}">
                <a16:creationId xmlns:a16="http://schemas.microsoft.com/office/drawing/2014/main" id="{4015F6BD-993C-437D-B3F4-D862D4149D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What Is Less 1 Than 6?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97DA3E-2424-408A-B515-F43004E06E87}"/>
              </a:ext>
            </a:extLst>
          </p:cNvPr>
          <p:cNvSpPr/>
          <p:nvPr/>
        </p:nvSpPr>
        <p:spPr>
          <a:xfrm>
            <a:off x="1247775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7</a:t>
            </a:r>
            <a:endParaRPr lang="en-GB" b="1" dirty="0"/>
          </a:p>
        </p:txBody>
      </p:sp>
      <p:sp>
        <p:nvSpPr>
          <p:cNvPr id="11" name="answer">
            <a:extLst>
              <a:ext uri="{FF2B5EF4-FFF2-40B4-BE49-F238E27FC236}">
                <a16:creationId xmlns:a16="http://schemas.microsoft.com/office/drawing/2014/main" id="{264D3D99-E7C7-43AD-8CB0-E1ADC52427DC}"/>
              </a:ext>
            </a:extLst>
          </p:cNvPr>
          <p:cNvSpPr/>
          <p:nvPr/>
        </p:nvSpPr>
        <p:spPr>
          <a:xfrm>
            <a:off x="3052763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9F9F49-4D99-4284-AE75-9EE6FA07E423}"/>
              </a:ext>
            </a:extLst>
          </p:cNvPr>
          <p:cNvSpPr/>
          <p:nvPr/>
        </p:nvSpPr>
        <p:spPr>
          <a:xfrm>
            <a:off x="4857750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0CAB1-EE86-4D0B-9E9F-0DDED3E3CF0A}"/>
              </a:ext>
            </a:extLst>
          </p:cNvPr>
          <p:cNvSpPr/>
          <p:nvPr/>
        </p:nvSpPr>
        <p:spPr>
          <a:xfrm>
            <a:off x="6662738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13</a:t>
            </a:r>
            <a:endParaRPr lang="en-GB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31AA08-0BF4-4A10-B030-BF9D012F877A}"/>
              </a:ext>
            </a:extLst>
          </p:cNvPr>
          <p:cNvSpPr/>
          <p:nvPr/>
        </p:nvSpPr>
        <p:spPr>
          <a:xfrm>
            <a:off x="1247775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9</a:t>
            </a:r>
            <a:endParaRPr lang="en-GB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B00EA9-C8BE-403B-80FF-738085C7C75C}"/>
              </a:ext>
            </a:extLst>
          </p:cNvPr>
          <p:cNvSpPr/>
          <p:nvPr/>
        </p:nvSpPr>
        <p:spPr>
          <a:xfrm>
            <a:off x="3052763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4E2C81-23B9-44E4-9E6B-26F457FC6325}"/>
              </a:ext>
            </a:extLst>
          </p:cNvPr>
          <p:cNvSpPr/>
          <p:nvPr/>
        </p:nvSpPr>
        <p:spPr>
          <a:xfrm>
            <a:off x="4857750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EA664B-2408-4012-91C4-C386C74FC2BF}"/>
              </a:ext>
            </a:extLst>
          </p:cNvPr>
          <p:cNvSpPr/>
          <p:nvPr/>
        </p:nvSpPr>
        <p:spPr>
          <a:xfrm>
            <a:off x="6662738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6</a:t>
            </a:r>
            <a:endParaRPr lang="en-GB" b="1" dirty="0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2E20C1-1D61-4C55-ABFE-7255414F7943}"/>
              </a:ext>
            </a:extLst>
          </p:cNvPr>
          <p:cNvSpPr/>
          <p:nvPr/>
        </p:nvSpPr>
        <p:spPr>
          <a:xfrm>
            <a:off x="7481888" y="5664200"/>
            <a:ext cx="896937" cy="444500"/>
          </a:xfrm>
          <a:prstGeom prst="rightArrow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9468" name="Picture 5">
            <a:extLst>
              <a:ext uri="{FF2B5EF4-FFF2-40B4-BE49-F238E27FC236}">
                <a16:creationId xmlns:a16="http://schemas.microsoft.com/office/drawing/2014/main" id="{395FE919-DD41-E14D-8B1E-C976B0513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37"/>
          <a:stretch>
            <a:fillRect/>
          </a:stretch>
        </p:blipFill>
        <p:spPr bwMode="auto">
          <a:xfrm>
            <a:off x="115888" y="4491038"/>
            <a:ext cx="1266825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>
            <a:extLst>
              <a:ext uri="{FF2B5EF4-FFF2-40B4-BE49-F238E27FC236}">
                <a16:creationId xmlns:a16="http://schemas.microsoft.com/office/drawing/2014/main" id="{531AA9A0-9D2C-49B5-ABE1-EFB0BA3A2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What Is More 1 Than 6?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97DA3E-2424-408A-B515-F43004E06E87}"/>
              </a:ext>
            </a:extLst>
          </p:cNvPr>
          <p:cNvSpPr/>
          <p:nvPr/>
        </p:nvSpPr>
        <p:spPr>
          <a:xfrm>
            <a:off x="1247775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12</a:t>
            </a:r>
            <a:endParaRPr lang="en-GB" b="1" dirty="0"/>
          </a:p>
        </p:txBody>
      </p:sp>
      <p:sp>
        <p:nvSpPr>
          <p:cNvPr id="11" name="answer">
            <a:extLst>
              <a:ext uri="{FF2B5EF4-FFF2-40B4-BE49-F238E27FC236}">
                <a16:creationId xmlns:a16="http://schemas.microsoft.com/office/drawing/2014/main" id="{264D3D99-E7C7-43AD-8CB0-E1ADC52427DC}"/>
              </a:ext>
            </a:extLst>
          </p:cNvPr>
          <p:cNvSpPr/>
          <p:nvPr/>
        </p:nvSpPr>
        <p:spPr>
          <a:xfrm>
            <a:off x="3052763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9F9F49-4D99-4284-AE75-9EE6FA07E423}"/>
              </a:ext>
            </a:extLst>
          </p:cNvPr>
          <p:cNvSpPr/>
          <p:nvPr/>
        </p:nvSpPr>
        <p:spPr>
          <a:xfrm>
            <a:off x="4857750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0CAB1-EE86-4D0B-9E9F-0DDED3E3CF0A}"/>
              </a:ext>
            </a:extLst>
          </p:cNvPr>
          <p:cNvSpPr/>
          <p:nvPr/>
        </p:nvSpPr>
        <p:spPr>
          <a:xfrm>
            <a:off x="6662738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16</a:t>
            </a:r>
            <a:endParaRPr lang="en-GB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31AA08-0BF4-4A10-B030-BF9D012F877A}"/>
              </a:ext>
            </a:extLst>
          </p:cNvPr>
          <p:cNvSpPr/>
          <p:nvPr/>
        </p:nvSpPr>
        <p:spPr>
          <a:xfrm>
            <a:off x="1247775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5</a:t>
            </a:r>
            <a:endParaRPr lang="en-GB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B00EA9-C8BE-403B-80FF-738085C7C75C}"/>
              </a:ext>
            </a:extLst>
          </p:cNvPr>
          <p:cNvSpPr/>
          <p:nvPr/>
        </p:nvSpPr>
        <p:spPr>
          <a:xfrm>
            <a:off x="3052763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4E2C81-23B9-44E4-9E6B-26F457FC6325}"/>
              </a:ext>
            </a:extLst>
          </p:cNvPr>
          <p:cNvSpPr/>
          <p:nvPr/>
        </p:nvSpPr>
        <p:spPr>
          <a:xfrm>
            <a:off x="4857750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EA664B-2408-4012-91C4-C386C74FC2BF}"/>
              </a:ext>
            </a:extLst>
          </p:cNvPr>
          <p:cNvSpPr/>
          <p:nvPr/>
        </p:nvSpPr>
        <p:spPr>
          <a:xfrm>
            <a:off x="6662738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7</a:t>
            </a:r>
            <a:endParaRPr lang="en-GB" b="1" dirty="0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2E20C1-1D61-4C55-ABFE-7255414F7943}"/>
              </a:ext>
            </a:extLst>
          </p:cNvPr>
          <p:cNvSpPr/>
          <p:nvPr/>
        </p:nvSpPr>
        <p:spPr>
          <a:xfrm>
            <a:off x="7481888" y="5664200"/>
            <a:ext cx="896937" cy="444500"/>
          </a:xfrm>
          <a:prstGeom prst="rightArrow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492" name="Picture 18">
            <a:extLst>
              <a:ext uri="{FF2B5EF4-FFF2-40B4-BE49-F238E27FC236}">
                <a16:creationId xmlns:a16="http://schemas.microsoft.com/office/drawing/2014/main" id="{08D8E247-18E7-9F42-B43E-C569ABC6E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471988"/>
            <a:ext cx="12319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>
            <a:extLst>
              <a:ext uri="{FF2B5EF4-FFF2-40B4-BE49-F238E27FC236}">
                <a16:creationId xmlns:a16="http://schemas.microsoft.com/office/drawing/2014/main" id="{29878CE9-2A45-4C5C-9B6C-854A4254A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What Is 1 Less Than 7?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97DA3E-2424-408A-B515-F43004E06E87}"/>
              </a:ext>
            </a:extLst>
          </p:cNvPr>
          <p:cNvSpPr/>
          <p:nvPr/>
        </p:nvSpPr>
        <p:spPr>
          <a:xfrm>
            <a:off x="1247775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12</a:t>
            </a:r>
            <a:endParaRPr lang="en-GB" b="1" dirty="0"/>
          </a:p>
        </p:txBody>
      </p:sp>
      <p:sp>
        <p:nvSpPr>
          <p:cNvPr id="11" name="answer">
            <a:extLst>
              <a:ext uri="{FF2B5EF4-FFF2-40B4-BE49-F238E27FC236}">
                <a16:creationId xmlns:a16="http://schemas.microsoft.com/office/drawing/2014/main" id="{264D3D99-E7C7-43AD-8CB0-E1ADC52427DC}"/>
              </a:ext>
            </a:extLst>
          </p:cNvPr>
          <p:cNvSpPr/>
          <p:nvPr/>
        </p:nvSpPr>
        <p:spPr>
          <a:xfrm>
            <a:off x="3052763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9F9F49-4D99-4284-AE75-9EE6FA07E423}"/>
              </a:ext>
            </a:extLst>
          </p:cNvPr>
          <p:cNvSpPr/>
          <p:nvPr/>
        </p:nvSpPr>
        <p:spPr>
          <a:xfrm>
            <a:off x="4857750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0CAB1-EE86-4D0B-9E9F-0DDED3E3CF0A}"/>
              </a:ext>
            </a:extLst>
          </p:cNvPr>
          <p:cNvSpPr/>
          <p:nvPr/>
        </p:nvSpPr>
        <p:spPr>
          <a:xfrm>
            <a:off x="6662738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8</a:t>
            </a:r>
            <a:endParaRPr lang="en-GB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31AA08-0BF4-4A10-B030-BF9D012F877A}"/>
              </a:ext>
            </a:extLst>
          </p:cNvPr>
          <p:cNvSpPr/>
          <p:nvPr/>
        </p:nvSpPr>
        <p:spPr>
          <a:xfrm>
            <a:off x="1247775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4</a:t>
            </a:r>
            <a:endParaRPr lang="en-GB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B00EA9-C8BE-403B-80FF-738085C7C75C}"/>
              </a:ext>
            </a:extLst>
          </p:cNvPr>
          <p:cNvSpPr/>
          <p:nvPr/>
        </p:nvSpPr>
        <p:spPr>
          <a:xfrm>
            <a:off x="3052763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4E2C81-23B9-44E4-9E6B-26F457FC6325}"/>
              </a:ext>
            </a:extLst>
          </p:cNvPr>
          <p:cNvSpPr/>
          <p:nvPr/>
        </p:nvSpPr>
        <p:spPr>
          <a:xfrm>
            <a:off x="4857750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EA664B-2408-4012-91C4-C386C74FC2BF}"/>
              </a:ext>
            </a:extLst>
          </p:cNvPr>
          <p:cNvSpPr/>
          <p:nvPr/>
        </p:nvSpPr>
        <p:spPr>
          <a:xfrm>
            <a:off x="6662738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17</a:t>
            </a:r>
            <a:endParaRPr lang="en-GB" b="1" dirty="0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2E20C1-1D61-4C55-ABFE-7255414F7943}"/>
              </a:ext>
            </a:extLst>
          </p:cNvPr>
          <p:cNvSpPr/>
          <p:nvPr/>
        </p:nvSpPr>
        <p:spPr>
          <a:xfrm>
            <a:off x="7481888" y="5664200"/>
            <a:ext cx="896937" cy="444500"/>
          </a:xfrm>
          <a:prstGeom prst="rightArrow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1516" name="Picture 5">
            <a:extLst>
              <a:ext uri="{FF2B5EF4-FFF2-40B4-BE49-F238E27FC236}">
                <a16:creationId xmlns:a16="http://schemas.microsoft.com/office/drawing/2014/main" id="{C9E07F5E-9C0F-7D4E-8478-9F3D2490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0"/>
          <a:stretch>
            <a:fillRect/>
          </a:stretch>
        </p:blipFill>
        <p:spPr bwMode="auto">
          <a:xfrm>
            <a:off x="25400" y="4408488"/>
            <a:ext cx="161131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0">
            <a:extLst>
              <a:ext uri="{FF2B5EF4-FFF2-40B4-BE49-F238E27FC236}">
                <a16:creationId xmlns:a16="http://schemas.microsoft.com/office/drawing/2014/main" id="{00064EC0-6EEB-4860-8478-F8E23D1CE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What Is 1 More Than 7?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97DA3E-2424-408A-B515-F43004E06E87}"/>
              </a:ext>
            </a:extLst>
          </p:cNvPr>
          <p:cNvSpPr/>
          <p:nvPr/>
        </p:nvSpPr>
        <p:spPr>
          <a:xfrm>
            <a:off x="1247775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12</a:t>
            </a:r>
            <a:endParaRPr lang="en-GB" b="1" dirty="0"/>
          </a:p>
        </p:txBody>
      </p:sp>
      <p:sp>
        <p:nvSpPr>
          <p:cNvPr id="11" name="answer">
            <a:extLst>
              <a:ext uri="{FF2B5EF4-FFF2-40B4-BE49-F238E27FC236}">
                <a16:creationId xmlns:a16="http://schemas.microsoft.com/office/drawing/2014/main" id="{264D3D99-E7C7-43AD-8CB0-E1ADC52427DC}"/>
              </a:ext>
            </a:extLst>
          </p:cNvPr>
          <p:cNvSpPr/>
          <p:nvPr/>
        </p:nvSpPr>
        <p:spPr>
          <a:xfrm>
            <a:off x="3052763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9F9F49-4D99-4284-AE75-9EE6FA07E423}"/>
              </a:ext>
            </a:extLst>
          </p:cNvPr>
          <p:cNvSpPr/>
          <p:nvPr/>
        </p:nvSpPr>
        <p:spPr>
          <a:xfrm>
            <a:off x="4857750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0CAB1-EE86-4D0B-9E9F-0DDED3E3CF0A}"/>
              </a:ext>
            </a:extLst>
          </p:cNvPr>
          <p:cNvSpPr/>
          <p:nvPr/>
        </p:nvSpPr>
        <p:spPr>
          <a:xfrm>
            <a:off x="6662738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3</a:t>
            </a:r>
            <a:endParaRPr lang="en-GB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31AA08-0BF4-4A10-B030-BF9D012F877A}"/>
              </a:ext>
            </a:extLst>
          </p:cNvPr>
          <p:cNvSpPr/>
          <p:nvPr/>
        </p:nvSpPr>
        <p:spPr>
          <a:xfrm>
            <a:off x="1247775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8</a:t>
            </a:r>
            <a:endParaRPr lang="en-GB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B00EA9-C8BE-403B-80FF-738085C7C75C}"/>
              </a:ext>
            </a:extLst>
          </p:cNvPr>
          <p:cNvSpPr/>
          <p:nvPr/>
        </p:nvSpPr>
        <p:spPr>
          <a:xfrm>
            <a:off x="3052763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4E2C81-23B9-44E4-9E6B-26F457FC6325}"/>
              </a:ext>
            </a:extLst>
          </p:cNvPr>
          <p:cNvSpPr/>
          <p:nvPr/>
        </p:nvSpPr>
        <p:spPr>
          <a:xfrm>
            <a:off x="4857750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EA664B-2408-4012-91C4-C386C74FC2BF}"/>
              </a:ext>
            </a:extLst>
          </p:cNvPr>
          <p:cNvSpPr/>
          <p:nvPr/>
        </p:nvSpPr>
        <p:spPr>
          <a:xfrm>
            <a:off x="6662738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6</a:t>
            </a:r>
            <a:endParaRPr lang="en-GB" b="1" dirty="0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2E20C1-1D61-4C55-ABFE-7255414F7943}"/>
              </a:ext>
            </a:extLst>
          </p:cNvPr>
          <p:cNvSpPr/>
          <p:nvPr/>
        </p:nvSpPr>
        <p:spPr>
          <a:xfrm>
            <a:off x="7481888" y="5664200"/>
            <a:ext cx="896937" cy="444500"/>
          </a:xfrm>
          <a:prstGeom prst="rightArrow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540" name="Picture 3">
            <a:extLst>
              <a:ext uri="{FF2B5EF4-FFF2-40B4-BE49-F238E27FC236}">
                <a16:creationId xmlns:a16="http://schemas.microsoft.com/office/drawing/2014/main" id="{98122B04-7464-E343-B520-C1E311B5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799013"/>
            <a:ext cx="14366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0">
            <a:extLst>
              <a:ext uri="{FF2B5EF4-FFF2-40B4-BE49-F238E27FC236}">
                <a16:creationId xmlns:a16="http://schemas.microsoft.com/office/drawing/2014/main" id="{E9D49080-D2FC-4A3E-ADFD-D52EAAFCA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What Is 1 Less Than 8?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97DA3E-2424-408A-B515-F43004E06E87}"/>
              </a:ext>
            </a:extLst>
          </p:cNvPr>
          <p:cNvSpPr/>
          <p:nvPr/>
        </p:nvSpPr>
        <p:spPr>
          <a:xfrm>
            <a:off x="1247775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9</a:t>
            </a:r>
            <a:endParaRPr lang="en-GB" b="1" dirty="0"/>
          </a:p>
        </p:txBody>
      </p:sp>
      <p:sp>
        <p:nvSpPr>
          <p:cNvPr id="11" name="answer">
            <a:extLst>
              <a:ext uri="{FF2B5EF4-FFF2-40B4-BE49-F238E27FC236}">
                <a16:creationId xmlns:a16="http://schemas.microsoft.com/office/drawing/2014/main" id="{264D3D99-E7C7-43AD-8CB0-E1ADC52427DC}"/>
              </a:ext>
            </a:extLst>
          </p:cNvPr>
          <p:cNvSpPr/>
          <p:nvPr/>
        </p:nvSpPr>
        <p:spPr>
          <a:xfrm>
            <a:off x="3052763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9F9F49-4D99-4284-AE75-9EE6FA07E423}"/>
              </a:ext>
            </a:extLst>
          </p:cNvPr>
          <p:cNvSpPr/>
          <p:nvPr/>
        </p:nvSpPr>
        <p:spPr>
          <a:xfrm>
            <a:off x="4857750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0CAB1-EE86-4D0B-9E9F-0DDED3E3CF0A}"/>
              </a:ext>
            </a:extLst>
          </p:cNvPr>
          <p:cNvSpPr/>
          <p:nvPr/>
        </p:nvSpPr>
        <p:spPr>
          <a:xfrm>
            <a:off x="6662738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10</a:t>
            </a:r>
            <a:endParaRPr lang="en-GB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31AA08-0BF4-4A10-B030-BF9D012F877A}"/>
              </a:ext>
            </a:extLst>
          </p:cNvPr>
          <p:cNvSpPr/>
          <p:nvPr/>
        </p:nvSpPr>
        <p:spPr>
          <a:xfrm>
            <a:off x="1247775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8</a:t>
            </a:r>
            <a:endParaRPr lang="en-GB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B00EA9-C8BE-403B-80FF-738085C7C75C}"/>
              </a:ext>
            </a:extLst>
          </p:cNvPr>
          <p:cNvSpPr/>
          <p:nvPr/>
        </p:nvSpPr>
        <p:spPr>
          <a:xfrm>
            <a:off x="3052763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4E2C81-23B9-44E4-9E6B-26F457FC6325}"/>
              </a:ext>
            </a:extLst>
          </p:cNvPr>
          <p:cNvSpPr/>
          <p:nvPr/>
        </p:nvSpPr>
        <p:spPr>
          <a:xfrm>
            <a:off x="4857750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EA664B-2408-4012-91C4-C386C74FC2BF}"/>
              </a:ext>
            </a:extLst>
          </p:cNvPr>
          <p:cNvSpPr/>
          <p:nvPr/>
        </p:nvSpPr>
        <p:spPr>
          <a:xfrm>
            <a:off x="6662738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15</a:t>
            </a:r>
            <a:endParaRPr lang="en-GB" b="1" dirty="0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2E20C1-1D61-4C55-ABFE-7255414F7943}"/>
              </a:ext>
            </a:extLst>
          </p:cNvPr>
          <p:cNvSpPr/>
          <p:nvPr/>
        </p:nvSpPr>
        <p:spPr>
          <a:xfrm>
            <a:off x="7481888" y="5664200"/>
            <a:ext cx="896937" cy="444500"/>
          </a:xfrm>
          <a:prstGeom prst="rightArrow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3564" name="Picture 2">
            <a:extLst>
              <a:ext uri="{FF2B5EF4-FFF2-40B4-BE49-F238E27FC236}">
                <a16:creationId xmlns:a16="http://schemas.microsoft.com/office/drawing/2014/main" id="{8A79966B-C005-D446-B152-8C2520C2D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2"/>
          <a:stretch>
            <a:fillRect/>
          </a:stretch>
        </p:blipFill>
        <p:spPr bwMode="auto">
          <a:xfrm>
            <a:off x="31750" y="4429125"/>
            <a:ext cx="18510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0">
            <a:extLst>
              <a:ext uri="{FF2B5EF4-FFF2-40B4-BE49-F238E27FC236}">
                <a16:creationId xmlns:a16="http://schemas.microsoft.com/office/drawing/2014/main" id="{EEB2D5B3-1958-4530-A29F-FFF4B518E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What Is 1 More Than 8?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97DA3E-2424-408A-B515-F43004E06E87}"/>
              </a:ext>
            </a:extLst>
          </p:cNvPr>
          <p:cNvSpPr/>
          <p:nvPr/>
        </p:nvSpPr>
        <p:spPr>
          <a:xfrm>
            <a:off x="1247775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11</a:t>
            </a:r>
            <a:endParaRPr lang="en-GB" b="1" dirty="0"/>
          </a:p>
        </p:txBody>
      </p:sp>
      <p:sp>
        <p:nvSpPr>
          <p:cNvPr id="11" name="answer">
            <a:extLst>
              <a:ext uri="{FF2B5EF4-FFF2-40B4-BE49-F238E27FC236}">
                <a16:creationId xmlns:a16="http://schemas.microsoft.com/office/drawing/2014/main" id="{264D3D99-E7C7-43AD-8CB0-E1ADC52427DC}"/>
              </a:ext>
            </a:extLst>
          </p:cNvPr>
          <p:cNvSpPr/>
          <p:nvPr/>
        </p:nvSpPr>
        <p:spPr>
          <a:xfrm>
            <a:off x="3052763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9F9F49-4D99-4284-AE75-9EE6FA07E423}"/>
              </a:ext>
            </a:extLst>
          </p:cNvPr>
          <p:cNvSpPr/>
          <p:nvPr/>
        </p:nvSpPr>
        <p:spPr>
          <a:xfrm>
            <a:off x="4857750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0CAB1-EE86-4D0B-9E9F-0DDED3E3CF0A}"/>
              </a:ext>
            </a:extLst>
          </p:cNvPr>
          <p:cNvSpPr/>
          <p:nvPr/>
        </p:nvSpPr>
        <p:spPr>
          <a:xfrm>
            <a:off x="6662738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15</a:t>
            </a:r>
            <a:endParaRPr lang="en-GB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31AA08-0BF4-4A10-B030-BF9D012F877A}"/>
              </a:ext>
            </a:extLst>
          </p:cNvPr>
          <p:cNvSpPr/>
          <p:nvPr/>
        </p:nvSpPr>
        <p:spPr>
          <a:xfrm>
            <a:off x="1247775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8</a:t>
            </a:r>
            <a:endParaRPr lang="en-GB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B00EA9-C8BE-403B-80FF-738085C7C75C}"/>
              </a:ext>
            </a:extLst>
          </p:cNvPr>
          <p:cNvSpPr/>
          <p:nvPr/>
        </p:nvSpPr>
        <p:spPr>
          <a:xfrm>
            <a:off x="3052763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4E2C81-23B9-44E4-9E6B-26F457FC6325}"/>
              </a:ext>
            </a:extLst>
          </p:cNvPr>
          <p:cNvSpPr/>
          <p:nvPr/>
        </p:nvSpPr>
        <p:spPr>
          <a:xfrm>
            <a:off x="4857750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9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EA664B-2408-4012-91C4-C386C74FC2BF}"/>
              </a:ext>
            </a:extLst>
          </p:cNvPr>
          <p:cNvSpPr/>
          <p:nvPr/>
        </p:nvSpPr>
        <p:spPr>
          <a:xfrm>
            <a:off x="6662738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7</a:t>
            </a:r>
            <a:endParaRPr lang="en-GB" b="1" dirty="0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2E20C1-1D61-4C55-ABFE-7255414F7943}"/>
              </a:ext>
            </a:extLst>
          </p:cNvPr>
          <p:cNvSpPr/>
          <p:nvPr/>
        </p:nvSpPr>
        <p:spPr>
          <a:xfrm>
            <a:off x="7481888" y="5664200"/>
            <a:ext cx="896937" cy="444500"/>
          </a:xfrm>
          <a:prstGeom prst="rightArrow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4588" name="Picture 2">
            <a:extLst>
              <a:ext uri="{FF2B5EF4-FFF2-40B4-BE49-F238E27FC236}">
                <a16:creationId xmlns:a16="http://schemas.microsoft.com/office/drawing/2014/main" id="{15CF6142-4BEB-BF4C-804F-60DE074A8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69"/>
          <a:stretch>
            <a:fillRect/>
          </a:stretch>
        </p:blipFill>
        <p:spPr bwMode="auto">
          <a:xfrm>
            <a:off x="69850" y="4864100"/>
            <a:ext cx="174307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0">
            <a:extLst>
              <a:ext uri="{FF2B5EF4-FFF2-40B4-BE49-F238E27FC236}">
                <a16:creationId xmlns:a16="http://schemas.microsoft.com/office/drawing/2014/main" id="{5C116FD5-2F80-41C5-B715-073D84AD1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What Is 1 Less Than 9?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97DA3E-2424-408A-B515-F43004E06E87}"/>
              </a:ext>
            </a:extLst>
          </p:cNvPr>
          <p:cNvSpPr/>
          <p:nvPr/>
        </p:nvSpPr>
        <p:spPr>
          <a:xfrm>
            <a:off x="1247775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6</a:t>
            </a:r>
            <a:endParaRPr lang="en-GB" b="1" dirty="0"/>
          </a:p>
        </p:txBody>
      </p:sp>
      <p:sp>
        <p:nvSpPr>
          <p:cNvPr id="11" name="answer">
            <a:extLst>
              <a:ext uri="{FF2B5EF4-FFF2-40B4-BE49-F238E27FC236}">
                <a16:creationId xmlns:a16="http://schemas.microsoft.com/office/drawing/2014/main" id="{264D3D99-E7C7-43AD-8CB0-E1ADC52427DC}"/>
              </a:ext>
            </a:extLst>
          </p:cNvPr>
          <p:cNvSpPr/>
          <p:nvPr/>
        </p:nvSpPr>
        <p:spPr>
          <a:xfrm>
            <a:off x="3052763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9F9F49-4D99-4284-AE75-9EE6FA07E423}"/>
              </a:ext>
            </a:extLst>
          </p:cNvPr>
          <p:cNvSpPr/>
          <p:nvPr/>
        </p:nvSpPr>
        <p:spPr>
          <a:xfrm>
            <a:off x="4857750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0CAB1-EE86-4D0B-9E9F-0DDED3E3CF0A}"/>
              </a:ext>
            </a:extLst>
          </p:cNvPr>
          <p:cNvSpPr/>
          <p:nvPr/>
        </p:nvSpPr>
        <p:spPr>
          <a:xfrm>
            <a:off x="6662738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8</a:t>
            </a:r>
            <a:endParaRPr lang="en-GB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31AA08-0BF4-4A10-B030-BF9D012F877A}"/>
              </a:ext>
            </a:extLst>
          </p:cNvPr>
          <p:cNvSpPr/>
          <p:nvPr/>
        </p:nvSpPr>
        <p:spPr>
          <a:xfrm>
            <a:off x="1247775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4</a:t>
            </a:r>
            <a:endParaRPr lang="en-GB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B00EA9-C8BE-403B-80FF-738085C7C75C}"/>
              </a:ext>
            </a:extLst>
          </p:cNvPr>
          <p:cNvSpPr/>
          <p:nvPr/>
        </p:nvSpPr>
        <p:spPr>
          <a:xfrm>
            <a:off x="3052763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4E2C81-23B9-44E4-9E6B-26F457FC6325}"/>
              </a:ext>
            </a:extLst>
          </p:cNvPr>
          <p:cNvSpPr/>
          <p:nvPr/>
        </p:nvSpPr>
        <p:spPr>
          <a:xfrm>
            <a:off x="4857750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7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EA664B-2408-4012-91C4-C386C74FC2BF}"/>
              </a:ext>
            </a:extLst>
          </p:cNvPr>
          <p:cNvSpPr/>
          <p:nvPr/>
        </p:nvSpPr>
        <p:spPr>
          <a:xfrm>
            <a:off x="6662738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17</a:t>
            </a:r>
            <a:endParaRPr lang="en-GB" b="1" dirty="0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2E20C1-1D61-4C55-ABFE-7255414F7943}"/>
              </a:ext>
            </a:extLst>
          </p:cNvPr>
          <p:cNvSpPr/>
          <p:nvPr/>
        </p:nvSpPr>
        <p:spPr>
          <a:xfrm>
            <a:off x="7481888" y="5664200"/>
            <a:ext cx="896937" cy="444500"/>
          </a:xfrm>
          <a:prstGeom prst="rightArrow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5612" name="Picture 3">
            <a:extLst>
              <a:ext uri="{FF2B5EF4-FFF2-40B4-BE49-F238E27FC236}">
                <a16:creationId xmlns:a16="http://schemas.microsoft.com/office/drawing/2014/main" id="{5F68DF3A-6B94-FE46-A266-24E25324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2"/>
          <a:stretch>
            <a:fillRect/>
          </a:stretch>
        </p:blipFill>
        <p:spPr bwMode="auto">
          <a:xfrm>
            <a:off x="95250" y="4471988"/>
            <a:ext cx="102552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0">
            <a:extLst>
              <a:ext uri="{FF2B5EF4-FFF2-40B4-BE49-F238E27FC236}">
                <a16:creationId xmlns:a16="http://schemas.microsoft.com/office/drawing/2014/main" id="{19E2F1BC-3256-47AD-87BF-CA460B15C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What Is 1 More Than 9?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97DA3E-2424-408A-B515-F43004E06E87}"/>
              </a:ext>
            </a:extLst>
          </p:cNvPr>
          <p:cNvSpPr/>
          <p:nvPr/>
        </p:nvSpPr>
        <p:spPr>
          <a:xfrm>
            <a:off x="1247775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8</a:t>
            </a:r>
            <a:endParaRPr lang="en-GB" b="1" dirty="0"/>
          </a:p>
        </p:txBody>
      </p:sp>
      <p:sp>
        <p:nvSpPr>
          <p:cNvPr id="11" name="answer">
            <a:extLst>
              <a:ext uri="{FF2B5EF4-FFF2-40B4-BE49-F238E27FC236}">
                <a16:creationId xmlns:a16="http://schemas.microsoft.com/office/drawing/2014/main" id="{264D3D99-E7C7-43AD-8CB0-E1ADC52427DC}"/>
              </a:ext>
            </a:extLst>
          </p:cNvPr>
          <p:cNvSpPr/>
          <p:nvPr/>
        </p:nvSpPr>
        <p:spPr>
          <a:xfrm>
            <a:off x="3052763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9F9F49-4D99-4284-AE75-9EE6FA07E423}"/>
              </a:ext>
            </a:extLst>
          </p:cNvPr>
          <p:cNvSpPr/>
          <p:nvPr/>
        </p:nvSpPr>
        <p:spPr>
          <a:xfrm>
            <a:off x="4857750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0CAB1-EE86-4D0B-9E9F-0DDED3E3CF0A}"/>
              </a:ext>
            </a:extLst>
          </p:cNvPr>
          <p:cNvSpPr/>
          <p:nvPr/>
        </p:nvSpPr>
        <p:spPr>
          <a:xfrm>
            <a:off x="6662738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17</a:t>
            </a:r>
            <a:endParaRPr lang="en-GB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31AA08-0BF4-4A10-B030-BF9D012F877A}"/>
              </a:ext>
            </a:extLst>
          </p:cNvPr>
          <p:cNvSpPr/>
          <p:nvPr/>
        </p:nvSpPr>
        <p:spPr>
          <a:xfrm>
            <a:off x="1247775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5</a:t>
            </a:r>
            <a:endParaRPr lang="en-GB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B00EA9-C8BE-403B-80FF-738085C7C75C}"/>
              </a:ext>
            </a:extLst>
          </p:cNvPr>
          <p:cNvSpPr/>
          <p:nvPr/>
        </p:nvSpPr>
        <p:spPr>
          <a:xfrm>
            <a:off x="3052763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4E2C81-23B9-44E4-9E6B-26F457FC6325}"/>
              </a:ext>
            </a:extLst>
          </p:cNvPr>
          <p:cNvSpPr/>
          <p:nvPr/>
        </p:nvSpPr>
        <p:spPr>
          <a:xfrm>
            <a:off x="4857750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7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EA664B-2408-4012-91C4-C386C74FC2BF}"/>
              </a:ext>
            </a:extLst>
          </p:cNvPr>
          <p:cNvSpPr/>
          <p:nvPr/>
        </p:nvSpPr>
        <p:spPr>
          <a:xfrm>
            <a:off x="6662738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9</a:t>
            </a:r>
            <a:endParaRPr lang="en-GB" b="1" dirty="0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2E20C1-1D61-4C55-ABFE-7255414F7943}"/>
              </a:ext>
            </a:extLst>
          </p:cNvPr>
          <p:cNvSpPr/>
          <p:nvPr/>
        </p:nvSpPr>
        <p:spPr>
          <a:xfrm>
            <a:off x="7481888" y="5664200"/>
            <a:ext cx="896937" cy="444500"/>
          </a:xfrm>
          <a:prstGeom prst="rightArrow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636" name="Picture 2">
            <a:extLst>
              <a:ext uri="{FF2B5EF4-FFF2-40B4-BE49-F238E27FC236}">
                <a16:creationId xmlns:a16="http://schemas.microsoft.com/office/drawing/2014/main" id="{6F16EF5B-61DC-5542-803D-F0996F7EA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691063"/>
            <a:ext cx="1735137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id="{8A5F8037-7961-420E-9EBF-3E09CD335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What Is 1 Less Than 1?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2033C3C5-F2A6-0340-878E-C6B7F160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2"/>
          <a:stretch>
            <a:fillRect/>
          </a:stretch>
        </p:blipFill>
        <p:spPr bwMode="auto">
          <a:xfrm>
            <a:off x="95250" y="4471988"/>
            <a:ext cx="1025525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97DA3E-2424-408A-B515-F43004E06E87}"/>
              </a:ext>
            </a:extLst>
          </p:cNvPr>
          <p:cNvSpPr/>
          <p:nvPr/>
        </p:nvSpPr>
        <p:spPr>
          <a:xfrm>
            <a:off x="1247775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13</a:t>
            </a:r>
            <a:endParaRPr lang="en-GB" b="1" dirty="0"/>
          </a:p>
        </p:txBody>
      </p:sp>
      <p:sp>
        <p:nvSpPr>
          <p:cNvPr id="11" name="answer">
            <a:extLst>
              <a:ext uri="{FF2B5EF4-FFF2-40B4-BE49-F238E27FC236}">
                <a16:creationId xmlns:a16="http://schemas.microsoft.com/office/drawing/2014/main" id="{264D3D99-E7C7-43AD-8CB0-E1ADC52427DC}"/>
              </a:ext>
            </a:extLst>
          </p:cNvPr>
          <p:cNvSpPr/>
          <p:nvPr/>
        </p:nvSpPr>
        <p:spPr>
          <a:xfrm>
            <a:off x="3052763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9F9F49-4D99-4284-AE75-9EE6FA07E423}"/>
              </a:ext>
            </a:extLst>
          </p:cNvPr>
          <p:cNvSpPr/>
          <p:nvPr/>
        </p:nvSpPr>
        <p:spPr>
          <a:xfrm>
            <a:off x="4857750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0CAB1-EE86-4D0B-9E9F-0DDED3E3CF0A}"/>
              </a:ext>
            </a:extLst>
          </p:cNvPr>
          <p:cNvSpPr/>
          <p:nvPr/>
        </p:nvSpPr>
        <p:spPr>
          <a:xfrm>
            <a:off x="6662738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15</a:t>
            </a:r>
            <a:endParaRPr lang="en-GB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31AA08-0BF4-4A10-B030-BF9D012F877A}"/>
              </a:ext>
            </a:extLst>
          </p:cNvPr>
          <p:cNvSpPr/>
          <p:nvPr/>
        </p:nvSpPr>
        <p:spPr>
          <a:xfrm>
            <a:off x="1247775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</a:t>
            </a:r>
            <a:endParaRPr lang="en-GB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B00EA9-C8BE-403B-80FF-738085C7C75C}"/>
              </a:ext>
            </a:extLst>
          </p:cNvPr>
          <p:cNvSpPr/>
          <p:nvPr/>
        </p:nvSpPr>
        <p:spPr>
          <a:xfrm>
            <a:off x="3052763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4E2C81-23B9-44E4-9E6B-26F457FC6325}"/>
              </a:ext>
            </a:extLst>
          </p:cNvPr>
          <p:cNvSpPr/>
          <p:nvPr/>
        </p:nvSpPr>
        <p:spPr>
          <a:xfrm>
            <a:off x="4857750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7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EA664B-2408-4012-91C4-C386C74FC2BF}"/>
              </a:ext>
            </a:extLst>
          </p:cNvPr>
          <p:cNvSpPr/>
          <p:nvPr/>
        </p:nvSpPr>
        <p:spPr>
          <a:xfrm>
            <a:off x="6662738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10</a:t>
            </a:r>
            <a:endParaRPr lang="en-GB" b="1" dirty="0"/>
          </a:p>
        </p:txBody>
      </p:sp>
      <p:sp>
        <p:nvSpPr>
          <p:cNvPr id="10" name="Arrow: Right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4D6645F-30A7-4C24-8AD7-91465041AE92}"/>
              </a:ext>
            </a:extLst>
          </p:cNvPr>
          <p:cNvSpPr/>
          <p:nvPr/>
        </p:nvSpPr>
        <p:spPr>
          <a:xfrm>
            <a:off x="7481888" y="5664200"/>
            <a:ext cx="896937" cy="444500"/>
          </a:xfrm>
          <a:prstGeom prst="rightArrow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85B66EA9-AF9A-44A5-B663-9362CCF24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What Is 1 More Than 1?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97DA3E-2424-408A-B515-F43004E06E87}"/>
              </a:ext>
            </a:extLst>
          </p:cNvPr>
          <p:cNvSpPr/>
          <p:nvPr/>
        </p:nvSpPr>
        <p:spPr>
          <a:xfrm>
            <a:off x="1247775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13</a:t>
            </a:r>
            <a:endParaRPr lang="en-GB" b="1" dirty="0"/>
          </a:p>
        </p:txBody>
      </p:sp>
      <p:sp>
        <p:nvSpPr>
          <p:cNvPr id="11" name="answer">
            <a:extLst>
              <a:ext uri="{FF2B5EF4-FFF2-40B4-BE49-F238E27FC236}">
                <a16:creationId xmlns:a16="http://schemas.microsoft.com/office/drawing/2014/main" id="{264D3D99-E7C7-43AD-8CB0-E1ADC52427DC}"/>
              </a:ext>
            </a:extLst>
          </p:cNvPr>
          <p:cNvSpPr/>
          <p:nvPr/>
        </p:nvSpPr>
        <p:spPr>
          <a:xfrm>
            <a:off x="3052763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9F9F49-4D99-4284-AE75-9EE6FA07E423}"/>
              </a:ext>
            </a:extLst>
          </p:cNvPr>
          <p:cNvSpPr/>
          <p:nvPr/>
        </p:nvSpPr>
        <p:spPr>
          <a:xfrm>
            <a:off x="4857750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0CAB1-EE86-4D0B-9E9F-0DDED3E3CF0A}"/>
              </a:ext>
            </a:extLst>
          </p:cNvPr>
          <p:cNvSpPr/>
          <p:nvPr/>
        </p:nvSpPr>
        <p:spPr>
          <a:xfrm>
            <a:off x="6662738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</a:t>
            </a:r>
            <a:endParaRPr lang="en-GB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31AA08-0BF4-4A10-B030-BF9D012F877A}"/>
              </a:ext>
            </a:extLst>
          </p:cNvPr>
          <p:cNvSpPr/>
          <p:nvPr/>
        </p:nvSpPr>
        <p:spPr>
          <a:xfrm>
            <a:off x="1247775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2</a:t>
            </a:r>
            <a:endParaRPr lang="en-GB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B00EA9-C8BE-403B-80FF-738085C7C75C}"/>
              </a:ext>
            </a:extLst>
          </p:cNvPr>
          <p:cNvSpPr/>
          <p:nvPr/>
        </p:nvSpPr>
        <p:spPr>
          <a:xfrm>
            <a:off x="3052763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4E2C81-23B9-44E4-9E6B-26F457FC6325}"/>
              </a:ext>
            </a:extLst>
          </p:cNvPr>
          <p:cNvSpPr/>
          <p:nvPr/>
        </p:nvSpPr>
        <p:spPr>
          <a:xfrm>
            <a:off x="4857750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EA664B-2408-4012-91C4-C386C74FC2BF}"/>
              </a:ext>
            </a:extLst>
          </p:cNvPr>
          <p:cNvSpPr/>
          <p:nvPr/>
        </p:nvSpPr>
        <p:spPr>
          <a:xfrm>
            <a:off x="6662738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5</a:t>
            </a:r>
            <a:endParaRPr lang="en-GB" b="1" dirty="0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2E20C1-1D61-4C55-ABFE-7255414F7943}"/>
              </a:ext>
            </a:extLst>
          </p:cNvPr>
          <p:cNvSpPr/>
          <p:nvPr/>
        </p:nvSpPr>
        <p:spPr>
          <a:xfrm>
            <a:off x="7481888" y="5664200"/>
            <a:ext cx="896937" cy="444500"/>
          </a:xfrm>
          <a:prstGeom prst="rightArrow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52" name="Picture 2">
            <a:extLst>
              <a:ext uri="{FF2B5EF4-FFF2-40B4-BE49-F238E27FC236}">
                <a16:creationId xmlns:a16="http://schemas.microsoft.com/office/drawing/2014/main" id="{0812F54A-9CDD-CE42-9F3F-8147F3D1E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691063"/>
            <a:ext cx="1735137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00945976-4DF9-4243-9417-B2BCFC3FB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What Is 1 Less Than 2?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97DA3E-2424-408A-B515-F43004E06E87}"/>
              </a:ext>
            </a:extLst>
          </p:cNvPr>
          <p:cNvSpPr/>
          <p:nvPr/>
        </p:nvSpPr>
        <p:spPr>
          <a:xfrm>
            <a:off x="1247775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9</a:t>
            </a:r>
            <a:endParaRPr lang="en-GB" b="1" dirty="0"/>
          </a:p>
        </p:txBody>
      </p:sp>
      <p:sp>
        <p:nvSpPr>
          <p:cNvPr id="11" name="answer">
            <a:extLst>
              <a:ext uri="{FF2B5EF4-FFF2-40B4-BE49-F238E27FC236}">
                <a16:creationId xmlns:a16="http://schemas.microsoft.com/office/drawing/2014/main" id="{264D3D99-E7C7-43AD-8CB0-E1ADC52427DC}"/>
              </a:ext>
            </a:extLst>
          </p:cNvPr>
          <p:cNvSpPr/>
          <p:nvPr/>
        </p:nvSpPr>
        <p:spPr>
          <a:xfrm>
            <a:off x="3052763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9F9F49-4D99-4284-AE75-9EE6FA07E423}"/>
              </a:ext>
            </a:extLst>
          </p:cNvPr>
          <p:cNvSpPr/>
          <p:nvPr/>
        </p:nvSpPr>
        <p:spPr>
          <a:xfrm>
            <a:off x="4857750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0CAB1-EE86-4D0B-9E9F-0DDED3E3CF0A}"/>
              </a:ext>
            </a:extLst>
          </p:cNvPr>
          <p:cNvSpPr/>
          <p:nvPr/>
        </p:nvSpPr>
        <p:spPr>
          <a:xfrm>
            <a:off x="6662738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11</a:t>
            </a:r>
            <a:endParaRPr lang="en-GB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31AA08-0BF4-4A10-B030-BF9D012F877A}"/>
              </a:ext>
            </a:extLst>
          </p:cNvPr>
          <p:cNvSpPr/>
          <p:nvPr/>
        </p:nvSpPr>
        <p:spPr>
          <a:xfrm>
            <a:off x="1247775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5</a:t>
            </a:r>
            <a:endParaRPr lang="en-GB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B00EA9-C8BE-403B-80FF-738085C7C75C}"/>
              </a:ext>
            </a:extLst>
          </p:cNvPr>
          <p:cNvSpPr/>
          <p:nvPr/>
        </p:nvSpPr>
        <p:spPr>
          <a:xfrm>
            <a:off x="3052763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4E2C81-23B9-44E4-9E6B-26F457FC6325}"/>
              </a:ext>
            </a:extLst>
          </p:cNvPr>
          <p:cNvSpPr/>
          <p:nvPr/>
        </p:nvSpPr>
        <p:spPr>
          <a:xfrm>
            <a:off x="4857750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EA664B-2408-4012-91C4-C386C74FC2BF}"/>
              </a:ext>
            </a:extLst>
          </p:cNvPr>
          <p:cNvSpPr/>
          <p:nvPr/>
        </p:nvSpPr>
        <p:spPr>
          <a:xfrm>
            <a:off x="6662738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3</a:t>
            </a:r>
            <a:endParaRPr lang="en-GB" b="1" dirty="0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2E20C1-1D61-4C55-ABFE-7255414F7943}"/>
              </a:ext>
            </a:extLst>
          </p:cNvPr>
          <p:cNvSpPr/>
          <p:nvPr/>
        </p:nvSpPr>
        <p:spPr>
          <a:xfrm>
            <a:off x="7481888" y="5664200"/>
            <a:ext cx="896937" cy="444500"/>
          </a:xfrm>
          <a:prstGeom prst="rightArrow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276" name="Picture 5">
            <a:extLst>
              <a:ext uri="{FF2B5EF4-FFF2-40B4-BE49-F238E27FC236}">
                <a16:creationId xmlns:a16="http://schemas.microsoft.com/office/drawing/2014/main" id="{D94D7761-05DD-8542-BA1D-360DF2699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37"/>
          <a:stretch>
            <a:fillRect/>
          </a:stretch>
        </p:blipFill>
        <p:spPr bwMode="auto">
          <a:xfrm>
            <a:off x="115888" y="4491038"/>
            <a:ext cx="1266825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E9A6F61E-D046-4452-A516-4C2881648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What Is 1 More Than 2?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97DA3E-2424-408A-B515-F43004E06E87}"/>
              </a:ext>
            </a:extLst>
          </p:cNvPr>
          <p:cNvSpPr/>
          <p:nvPr/>
        </p:nvSpPr>
        <p:spPr>
          <a:xfrm>
            <a:off x="1247775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19</a:t>
            </a:r>
            <a:endParaRPr lang="en-GB" b="1" dirty="0"/>
          </a:p>
        </p:txBody>
      </p:sp>
      <p:sp>
        <p:nvSpPr>
          <p:cNvPr id="11" name="answer">
            <a:extLst>
              <a:ext uri="{FF2B5EF4-FFF2-40B4-BE49-F238E27FC236}">
                <a16:creationId xmlns:a16="http://schemas.microsoft.com/office/drawing/2014/main" id="{264D3D99-E7C7-43AD-8CB0-E1ADC52427DC}"/>
              </a:ext>
            </a:extLst>
          </p:cNvPr>
          <p:cNvSpPr/>
          <p:nvPr/>
        </p:nvSpPr>
        <p:spPr>
          <a:xfrm>
            <a:off x="3052763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9F9F49-4D99-4284-AE75-9EE6FA07E423}"/>
              </a:ext>
            </a:extLst>
          </p:cNvPr>
          <p:cNvSpPr/>
          <p:nvPr/>
        </p:nvSpPr>
        <p:spPr>
          <a:xfrm>
            <a:off x="4857750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0CAB1-EE86-4D0B-9E9F-0DDED3E3CF0A}"/>
              </a:ext>
            </a:extLst>
          </p:cNvPr>
          <p:cNvSpPr/>
          <p:nvPr/>
        </p:nvSpPr>
        <p:spPr>
          <a:xfrm>
            <a:off x="6662738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11</a:t>
            </a:r>
            <a:endParaRPr lang="en-GB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31AA08-0BF4-4A10-B030-BF9D012F877A}"/>
              </a:ext>
            </a:extLst>
          </p:cNvPr>
          <p:cNvSpPr/>
          <p:nvPr/>
        </p:nvSpPr>
        <p:spPr>
          <a:xfrm>
            <a:off x="1247775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15</a:t>
            </a:r>
            <a:endParaRPr lang="en-GB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B00EA9-C8BE-403B-80FF-738085C7C75C}"/>
              </a:ext>
            </a:extLst>
          </p:cNvPr>
          <p:cNvSpPr/>
          <p:nvPr/>
        </p:nvSpPr>
        <p:spPr>
          <a:xfrm>
            <a:off x="3052763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4E2C81-23B9-44E4-9E6B-26F457FC6325}"/>
              </a:ext>
            </a:extLst>
          </p:cNvPr>
          <p:cNvSpPr/>
          <p:nvPr/>
        </p:nvSpPr>
        <p:spPr>
          <a:xfrm>
            <a:off x="4857750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EA664B-2408-4012-91C4-C386C74FC2BF}"/>
              </a:ext>
            </a:extLst>
          </p:cNvPr>
          <p:cNvSpPr/>
          <p:nvPr/>
        </p:nvSpPr>
        <p:spPr>
          <a:xfrm>
            <a:off x="6662738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3</a:t>
            </a:r>
            <a:endParaRPr lang="en-GB" b="1" dirty="0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2E20C1-1D61-4C55-ABFE-7255414F7943}"/>
              </a:ext>
            </a:extLst>
          </p:cNvPr>
          <p:cNvSpPr/>
          <p:nvPr/>
        </p:nvSpPr>
        <p:spPr>
          <a:xfrm>
            <a:off x="7481888" y="5664200"/>
            <a:ext cx="896937" cy="444500"/>
          </a:xfrm>
          <a:prstGeom prst="rightArrow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2300" name="Picture 3">
            <a:extLst>
              <a:ext uri="{FF2B5EF4-FFF2-40B4-BE49-F238E27FC236}">
                <a16:creationId xmlns:a16="http://schemas.microsoft.com/office/drawing/2014/main" id="{508109CF-5F28-1945-A56B-EDAA8ED41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471988"/>
            <a:ext cx="12319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1DC5D596-3822-4B06-88FC-191D7E651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What Is 1 Less Than 3?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97DA3E-2424-408A-B515-F43004E06E87}"/>
              </a:ext>
            </a:extLst>
          </p:cNvPr>
          <p:cNvSpPr/>
          <p:nvPr/>
        </p:nvSpPr>
        <p:spPr>
          <a:xfrm>
            <a:off x="1247775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9</a:t>
            </a:r>
            <a:endParaRPr lang="en-GB" b="1" dirty="0"/>
          </a:p>
        </p:txBody>
      </p:sp>
      <p:sp>
        <p:nvSpPr>
          <p:cNvPr id="11" name="answer">
            <a:extLst>
              <a:ext uri="{FF2B5EF4-FFF2-40B4-BE49-F238E27FC236}">
                <a16:creationId xmlns:a16="http://schemas.microsoft.com/office/drawing/2014/main" id="{264D3D99-E7C7-43AD-8CB0-E1ADC52427DC}"/>
              </a:ext>
            </a:extLst>
          </p:cNvPr>
          <p:cNvSpPr/>
          <p:nvPr/>
        </p:nvSpPr>
        <p:spPr>
          <a:xfrm>
            <a:off x="3052763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9F9F49-4D99-4284-AE75-9EE6FA07E423}"/>
              </a:ext>
            </a:extLst>
          </p:cNvPr>
          <p:cNvSpPr/>
          <p:nvPr/>
        </p:nvSpPr>
        <p:spPr>
          <a:xfrm>
            <a:off x="4857750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0CAB1-EE86-4D0B-9E9F-0DDED3E3CF0A}"/>
              </a:ext>
            </a:extLst>
          </p:cNvPr>
          <p:cNvSpPr/>
          <p:nvPr/>
        </p:nvSpPr>
        <p:spPr>
          <a:xfrm>
            <a:off x="6662738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2</a:t>
            </a:r>
            <a:endParaRPr lang="en-GB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31AA08-0BF4-4A10-B030-BF9D012F877A}"/>
              </a:ext>
            </a:extLst>
          </p:cNvPr>
          <p:cNvSpPr/>
          <p:nvPr/>
        </p:nvSpPr>
        <p:spPr>
          <a:xfrm>
            <a:off x="1247775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3</a:t>
            </a:r>
            <a:endParaRPr lang="en-GB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B00EA9-C8BE-403B-80FF-738085C7C75C}"/>
              </a:ext>
            </a:extLst>
          </p:cNvPr>
          <p:cNvSpPr/>
          <p:nvPr/>
        </p:nvSpPr>
        <p:spPr>
          <a:xfrm>
            <a:off x="3052763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4E2C81-23B9-44E4-9E6B-26F457FC6325}"/>
              </a:ext>
            </a:extLst>
          </p:cNvPr>
          <p:cNvSpPr/>
          <p:nvPr/>
        </p:nvSpPr>
        <p:spPr>
          <a:xfrm>
            <a:off x="4857750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EA664B-2408-4012-91C4-C386C74FC2BF}"/>
              </a:ext>
            </a:extLst>
          </p:cNvPr>
          <p:cNvSpPr/>
          <p:nvPr/>
        </p:nvSpPr>
        <p:spPr>
          <a:xfrm>
            <a:off x="6662738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14</a:t>
            </a:r>
            <a:endParaRPr lang="en-GB" b="1" dirty="0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2E20C1-1D61-4C55-ABFE-7255414F7943}"/>
              </a:ext>
            </a:extLst>
          </p:cNvPr>
          <p:cNvSpPr/>
          <p:nvPr/>
        </p:nvSpPr>
        <p:spPr>
          <a:xfrm>
            <a:off x="7481888" y="5664200"/>
            <a:ext cx="896937" cy="444500"/>
          </a:xfrm>
          <a:prstGeom prst="rightArrow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3324" name="Picture 5">
            <a:extLst>
              <a:ext uri="{FF2B5EF4-FFF2-40B4-BE49-F238E27FC236}">
                <a16:creationId xmlns:a16="http://schemas.microsoft.com/office/drawing/2014/main" id="{39213C1E-817F-3245-B970-60CBA02CF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00"/>
          <a:stretch>
            <a:fillRect/>
          </a:stretch>
        </p:blipFill>
        <p:spPr bwMode="auto">
          <a:xfrm>
            <a:off x="25400" y="4408488"/>
            <a:ext cx="161131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5F24903F-2238-426F-A66E-C4FAAD31B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What Is 1 More Than 3?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97DA3E-2424-408A-B515-F43004E06E87}"/>
              </a:ext>
            </a:extLst>
          </p:cNvPr>
          <p:cNvSpPr/>
          <p:nvPr/>
        </p:nvSpPr>
        <p:spPr>
          <a:xfrm>
            <a:off x="1247775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19</a:t>
            </a:r>
            <a:endParaRPr lang="en-GB" b="1" dirty="0"/>
          </a:p>
        </p:txBody>
      </p:sp>
      <p:sp>
        <p:nvSpPr>
          <p:cNvPr id="11" name="answer">
            <a:extLst>
              <a:ext uri="{FF2B5EF4-FFF2-40B4-BE49-F238E27FC236}">
                <a16:creationId xmlns:a16="http://schemas.microsoft.com/office/drawing/2014/main" id="{264D3D99-E7C7-43AD-8CB0-E1ADC52427DC}"/>
              </a:ext>
            </a:extLst>
          </p:cNvPr>
          <p:cNvSpPr/>
          <p:nvPr/>
        </p:nvSpPr>
        <p:spPr>
          <a:xfrm>
            <a:off x="3052763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9F9F49-4D99-4284-AE75-9EE6FA07E423}"/>
              </a:ext>
            </a:extLst>
          </p:cNvPr>
          <p:cNvSpPr/>
          <p:nvPr/>
        </p:nvSpPr>
        <p:spPr>
          <a:xfrm>
            <a:off x="4857750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0CAB1-EE86-4D0B-9E9F-0DDED3E3CF0A}"/>
              </a:ext>
            </a:extLst>
          </p:cNvPr>
          <p:cNvSpPr/>
          <p:nvPr/>
        </p:nvSpPr>
        <p:spPr>
          <a:xfrm>
            <a:off x="6662738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3</a:t>
            </a:r>
            <a:endParaRPr lang="en-GB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31AA08-0BF4-4A10-B030-BF9D012F877A}"/>
              </a:ext>
            </a:extLst>
          </p:cNvPr>
          <p:cNvSpPr/>
          <p:nvPr/>
        </p:nvSpPr>
        <p:spPr>
          <a:xfrm>
            <a:off x="1247775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2</a:t>
            </a:r>
            <a:endParaRPr lang="en-GB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B00EA9-C8BE-403B-80FF-738085C7C75C}"/>
              </a:ext>
            </a:extLst>
          </p:cNvPr>
          <p:cNvSpPr/>
          <p:nvPr/>
        </p:nvSpPr>
        <p:spPr>
          <a:xfrm>
            <a:off x="3052763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4E2C81-23B9-44E4-9E6B-26F457FC6325}"/>
              </a:ext>
            </a:extLst>
          </p:cNvPr>
          <p:cNvSpPr/>
          <p:nvPr/>
        </p:nvSpPr>
        <p:spPr>
          <a:xfrm>
            <a:off x="4857750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EA664B-2408-4012-91C4-C386C74FC2BF}"/>
              </a:ext>
            </a:extLst>
          </p:cNvPr>
          <p:cNvSpPr/>
          <p:nvPr/>
        </p:nvSpPr>
        <p:spPr>
          <a:xfrm>
            <a:off x="6662738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14</a:t>
            </a:r>
            <a:endParaRPr lang="en-GB" b="1" dirty="0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2E20C1-1D61-4C55-ABFE-7255414F7943}"/>
              </a:ext>
            </a:extLst>
          </p:cNvPr>
          <p:cNvSpPr/>
          <p:nvPr/>
        </p:nvSpPr>
        <p:spPr>
          <a:xfrm>
            <a:off x="7481888" y="5664200"/>
            <a:ext cx="896937" cy="444500"/>
          </a:xfrm>
          <a:prstGeom prst="rightArrow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4348" name="Picture 3">
            <a:extLst>
              <a:ext uri="{FF2B5EF4-FFF2-40B4-BE49-F238E27FC236}">
                <a16:creationId xmlns:a16="http://schemas.microsoft.com/office/drawing/2014/main" id="{37B4C893-C890-0F4C-B15F-E26ECBDD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799013"/>
            <a:ext cx="14366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>
            <a:extLst>
              <a:ext uri="{FF2B5EF4-FFF2-40B4-BE49-F238E27FC236}">
                <a16:creationId xmlns:a16="http://schemas.microsoft.com/office/drawing/2014/main" id="{4E3C2DF3-E91F-47D8-9313-577C7DE9C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What Is 1 Less Than 4?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97DA3E-2424-408A-B515-F43004E06E87}"/>
              </a:ext>
            </a:extLst>
          </p:cNvPr>
          <p:cNvSpPr/>
          <p:nvPr/>
        </p:nvSpPr>
        <p:spPr>
          <a:xfrm>
            <a:off x="1247775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16</a:t>
            </a:r>
            <a:endParaRPr lang="en-GB" b="1" dirty="0"/>
          </a:p>
        </p:txBody>
      </p:sp>
      <p:sp>
        <p:nvSpPr>
          <p:cNvPr id="11" name="answer">
            <a:extLst>
              <a:ext uri="{FF2B5EF4-FFF2-40B4-BE49-F238E27FC236}">
                <a16:creationId xmlns:a16="http://schemas.microsoft.com/office/drawing/2014/main" id="{264D3D99-E7C7-43AD-8CB0-E1ADC52427DC}"/>
              </a:ext>
            </a:extLst>
          </p:cNvPr>
          <p:cNvSpPr/>
          <p:nvPr/>
        </p:nvSpPr>
        <p:spPr>
          <a:xfrm>
            <a:off x="3052763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9F9F49-4D99-4284-AE75-9EE6FA07E423}"/>
              </a:ext>
            </a:extLst>
          </p:cNvPr>
          <p:cNvSpPr/>
          <p:nvPr/>
        </p:nvSpPr>
        <p:spPr>
          <a:xfrm>
            <a:off x="4857750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0CAB1-EE86-4D0B-9E9F-0DDED3E3CF0A}"/>
              </a:ext>
            </a:extLst>
          </p:cNvPr>
          <p:cNvSpPr/>
          <p:nvPr/>
        </p:nvSpPr>
        <p:spPr>
          <a:xfrm>
            <a:off x="6662738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11</a:t>
            </a:r>
            <a:endParaRPr lang="en-GB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31AA08-0BF4-4A10-B030-BF9D012F877A}"/>
              </a:ext>
            </a:extLst>
          </p:cNvPr>
          <p:cNvSpPr/>
          <p:nvPr/>
        </p:nvSpPr>
        <p:spPr>
          <a:xfrm>
            <a:off x="1247775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5</a:t>
            </a:r>
            <a:endParaRPr lang="en-GB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B00EA9-C8BE-403B-80FF-738085C7C75C}"/>
              </a:ext>
            </a:extLst>
          </p:cNvPr>
          <p:cNvSpPr/>
          <p:nvPr/>
        </p:nvSpPr>
        <p:spPr>
          <a:xfrm>
            <a:off x="3052763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4E2C81-23B9-44E4-9E6B-26F457FC6325}"/>
              </a:ext>
            </a:extLst>
          </p:cNvPr>
          <p:cNvSpPr/>
          <p:nvPr/>
        </p:nvSpPr>
        <p:spPr>
          <a:xfrm>
            <a:off x="4857750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EA664B-2408-4012-91C4-C386C74FC2BF}"/>
              </a:ext>
            </a:extLst>
          </p:cNvPr>
          <p:cNvSpPr/>
          <p:nvPr/>
        </p:nvSpPr>
        <p:spPr>
          <a:xfrm>
            <a:off x="6662738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2</a:t>
            </a:r>
            <a:endParaRPr lang="en-GB" b="1" dirty="0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2E20C1-1D61-4C55-ABFE-7255414F7943}"/>
              </a:ext>
            </a:extLst>
          </p:cNvPr>
          <p:cNvSpPr/>
          <p:nvPr/>
        </p:nvSpPr>
        <p:spPr>
          <a:xfrm>
            <a:off x="7481888" y="5664200"/>
            <a:ext cx="896937" cy="444500"/>
          </a:xfrm>
          <a:prstGeom prst="rightArrow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5372" name="Picture 2">
            <a:extLst>
              <a:ext uri="{FF2B5EF4-FFF2-40B4-BE49-F238E27FC236}">
                <a16:creationId xmlns:a16="http://schemas.microsoft.com/office/drawing/2014/main" id="{078094AE-FD73-BE4F-91CD-ED8E1A7BE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2"/>
          <a:stretch>
            <a:fillRect/>
          </a:stretch>
        </p:blipFill>
        <p:spPr bwMode="auto">
          <a:xfrm>
            <a:off x="31750" y="4429125"/>
            <a:ext cx="18510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>
            <a:extLst>
              <a:ext uri="{FF2B5EF4-FFF2-40B4-BE49-F238E27FC236}">
                <a16:creationId xmlns:a16="http://schemas.microsoft.com/office/drawing/2014/main" id="{A2774686-3864-4563-AF7D-B3B93E8B2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3600" dirty="0">
                <a:latin typeface="+mn-lt"/>
              </a:rPr>
              <a:t>What Is 1 More Than 4?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97DA3E-2424-408A-B515-F43004E06E87}"/>
              </a:ext>
            </a:extLst>
          </p:cNvPr>
          <p:cNvSpPr/>
          <p:nvPr/>
        </p:nvSpPr>
        <p:spPr>
          <a:xfrm>
            <a:off x="1247775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3</a:t>
            </a:r>
            <a:endParaRPr lang="en-GB" b="1" dirty="0"/>
          </a:p>
        </p:txBody>
      </p:sp>
      <p:sp>
        <p:nvSpPr>
          <p:cNvPr id="11" name="answer">
            <a:extLst>
              <a:ext uri="{FF2B5EF4-FFF2-40B4-BE49-F238E27FC236}">
                <a16:creationId xmlns:a16="http://schemas.microsoft.com/office/drawing/2014/main" id="{264D3D99-E7C7-43AD-8CB0-E1ADC52427DC}"/>
              </a:ext>
            </a:extLst>
          </p:cNvPr>
          <p:cNvSpPr/>
          <p:nvPr/>
        </p:nvSpPr>
        <p:spPr>
          <a:xfrm>
            <a:off x="3052763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9F9F49-4D99-4284-AE75-9EE6FA07E423}"/>
              </a:ext>
            </a:extLst>
          </p:cNvPr>
          <p:cNvSpPr/>
          <p:nvPr/>
        </p:nvSpPr>
        <p:spPr>
          <a:xfrm>
            <a:off x="4857750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0CAB1-EE86-4D0B-9E9F-0DDED3E3CF0A}"/>
              </a:ext>
            </a:extLst>
          </p:cNvPr>
          <p:cNvSpPr/>
          <p:nvPr/>
        </p:nvSpPr>
        <p:spPr>
          <a:xfrm>
            <a:off x="6662738" y="17049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14</a:t>
            </a:r>
            <a:endParaRPr lang="en-GB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31AA08-0BF4-4A10-B030-BF9D012F877A}"/>
              </a:ext>
            </a:extLst>
          </p:cNvPr>
          <p:cNvSpPr/>
          <p:nvPr/>
        </p:nvSpPr>
        <p:spPr>
          <a:xfrm>
            <a:off x="1247775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11</a:t>
            </a:r>
            <a:endParaRPr lang="en-GB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B00EA9-C8BE-403B-80FF-738085C7C75C}"/>
              </a:ext>
            </a:extLst>
          </p:cNvPr>
          <p:cNvSpPr/>
          <p:nvPr/>
        </p:nvSpPr>
        <p:spPr>
          <a:xfrm>
            <a:off x="3052763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4E2C81-23B9-44E4-9E6B-26F457FC6325}"/>
              </a:ext>
            </a:extLst>
          </p:cNvPr>
          <p:cNvSpPr/>
          <p:nvPr/>
        </p:nvSpPr>
        <p:spPr>
          <a:xfrm>
            <a:off x="4857750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13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4EA664B-2408-4012-91C4-C386C74FC2BF}"/>
              </a:ext>
            </a:extLst>
          </p:cNvPr>
          <p:cNvSpPr/>
          <p:nvPr/>
        </p:nvSpPr>
        <p:spPr>
          <a:xfrm>
            <a:off x="6662738" y="3838575"/>
            <a:ext cx="1266825" cy="1266825"/>
          </a:xfrm>
          <a:prstGeom prst="round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/>
              <a:t>2</a:t>
            </a:r>
            <a:endParaRPr lang="en-GB" b="1" dirty="0"/>
          </a:p>
        </p:txBody>
      </p:sp>
      <p:sp>
        <p:nvSpPr>
          <p:cNvPr id="18" name="Arrow: Right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2E20C1-1D61-4C55-ABFE-7255414F7943}"/>
              </a:ext>
            </a:extLst>
          </p:cNvPr>
          <p:cNvSpPr/>
          <p:nvPr/>
        </p:nvSpPr>
        <p:spPr>
          <a:xfrm>
            <a:off x="7481888" y="5664200"/>
            <a:ext cx="896937" cy="444500"/>
          </a:xfrm>
          <a:prstGeom prst="rightArrow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6396" name="Picture 2">
            <a:extLst>
              <a:ext uri="{FF2B5EF4-FFF2-40B4-BE49-F238E27FC236}">
                <a16:creationId xmlns:a16="http://schemas.microsoft.com/office/drawing/2014/main" id="{002F1120-EF0C-6144-A14D-0BA2BDA2E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69"/>
          <a:stretch>
            <a:fillRect/>
          </a:stretch>
        </p:blipFill>
        <p:spPr bwMode="auto">
          <a:xfrm>
            <a:off x="69850" y="4864100"/>
            <a:ext cx="174307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1C33AF7-F25C-4DCB-925F-7C5DFE3FDEEF}" vid="{7384A72B-4B3B-468B-A13A-DB1D214D05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</Template>
  <TotalTime>130</TotalTime>
  <Words>270</Words>
  <Application>Microsoft Macintosh PowerPoint</Application>
  <PresentationFormat>On-screen Show (4:3)</PresentationFormat>
  <Paragraphs>162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Twinkl</vt:lpstr>
      <vt:lpstr>Twinkl SemiBold</vt:lpstr>
      <vt:lpstr>Calibri</vt:lpstr>
      <vt:lpstr>Arial</vt:lpstr>
      <vt:lpstr>Office Theme</vt:lpstr>
      <vt:lpstr>PowerPoint Presentation</vt:lpstr>
      <vt:lpstr>What Is 1 Less Than 1?</vt:lpstr>
      <vt:lpstr>What Is 1 More Than 1?</vt:lpstr>
      <vt:lpstr>What Is 1 Less Than 2?</vt:lpstr>
      <vt:lpstr>What Is 1 More Than 2?</vt:lpstr>
      <vt:lpstr>What Is 1 Less Than 3?</vt:lpstr>
      <vt:lpstr>What Is 1 More Than 3?</vt:lpstr>
      <vt:lpstr>What Is 1 Less Than 4?</vt:lpstr>
      <vt:lpstr>What Is 1 More Than 4?</vt:lpstr>
      <vt:lpstr>What Is 1 Less Than 5?</vt:lpstr>
      <vt:lpstr>What Is More 1 Than 5?</vt:lpstr>
      <vt:lpstr>What Is Less 1 Than 6?</vt:lpstr>
      <vt:lpstr>What Is More 1 Than 6?</vt:lpstr>
      <vt:lpstr>What Is 1 Less Than 7?</vt:lpstr>
      <vt:lpstr>What Is 1 More Than 7?</vt:lpstr>
      <vt:lpstr>What Is 1 Less Than 8?</vt:lpstr>
      <vt:lpstr>What Is 1 More Than 8?</vt:lpstr>
      <vt:lpstr>What Is 1 Less Than 9?</vt:lpstr>
      <vt:lpstr>What Is 1 More Than 9?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Peter Earles</cp:lastModifiedBy>
  <cp:revision>16</cp:revision>
  <dcterms:created xsi:type="dcterms:W3CDTF">2018-11-12T16:01:33Z</dcterms:created>
  <dcterms:modified xsi:type="dcterms:W3CDTF">2020-03-20T03:36:11Z</dcterms:modified>
</cp:coreProperties>
</file>